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51AA-B9EA-45BC-B5D4-21EFD323B94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09077-A6E8-4625-ADD4-7FDFC291F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51" y="0"/>
            <a:ext cx="964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54" y="0"/>
            <a:ext cx="969389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9054" y="1754800"/>
            <a:ext cx="429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TH.S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050" y="2093354"/>
            <a:ext cx="42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050" y="2327847"/>
            <a:ext cx="429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5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Huỳnh</dc:creator>
  <cp:lastModifiedBy>Tien</cp:lastModifiedBy>
  <cp:revision>9</cp:revision>
  <dcterms:created xsi:type="dcterms:W3CDTF">2018-10-23T04:26:50Z</dcterms:created>
  <dcterms:modified xsi:type="dcterms:W3CDTF">2018-10-24T05:32:26Z</dcterms:modified>
</cp:coreProperties>
</file>